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74" r:id="rId2"/>
    <p:sldId id="276" r:id="rId3"/>
    <p:sldId id="275" r:id="rId4"/>
    <p:sldId id="273" r:id="rId5"/>
    <p:sldId id="259" r:id="rId6"/>
    <p:sldId id="260" r:id="rId7"/>
    <p:sldId id="269" r:id="rId8"/>
    <p:sldId id="261" r:id="rId9"/>
    <p:sldId id="280" r:id="rId10"/>
    <p:sldId id="281" r:id="rId11"/>
    <p:sldId id="277" r:id="rId12"/>
    <p:sldId id="272" r:id="rId13"/>
    <p:sldId id="264" r:id="rId14"/>
    <p:sldId id="268" r:id="rId15"/>
    <p:sldId id="270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533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8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0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4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5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2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8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4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2620EB-71F8-4E9A-84A6-A938E986C6E9}" type="datetimeFigureOut">
              <a:rPr lang="ru-RU" smtClean="0"/>
              <a:pPr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BC2A0F-5082-4278-8C03-E20551B4A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6923112" cy="34939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Использование ЭОР «</a:t>
            </a:r>
            <a:r>
              <a:rPr lang="ru-RU" dirty="0" err="1"/>
              <a:t>ЯКласс</a:t>
            </a:r>
            <a:r>
              <a:rPr lang="ru-RU" dirty="0"/>
              <a:t>» в процессе обучения </a:t>
            </a:r>
            <a:r>
              <a:rPr lang="ru-RU" dirty="0" err="1" smtClean="0"/>
              <a:t>инфороматики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Учитель математики МАОУ «Школа №8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/>
              <a:t>»</a:t>
            </a:r>
            <a:endParaRPr lang="ru-RU" sz="2400" dirty="0"/>
          </a:p>
          <a:p>
            <a:pPr algn="ctr"/>
            <a:r>
              <a:rPr lang="ru-RU" sz="2400" dirty="0" err="1" smtClean="0"/>
              <a:t>Капочкина</a:t>
            </a:r>
            <a:r>
              <a:rPr lang="ru-RU" sz="2400" dirty="0" smtClean="0"/>
              <a:t>  А.Н.</a:t>
            </a:r>
          </a:p>
        </p:txBody>
      </p:sp>
    </p:spTree>
    <p:extLst>
      <p:ext uri="{BB962C8B-B14F-4D97-AF65-F5344CB8AC3E}">
        <p14:creationId xmlns:p14="http://schemas.microsoft.com/office/powerpoint/2010/main" val="18426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Тренажёры </a:t>
            </a:r>
            <a:r>
              <a:rPr lang="ru-RU" dirty="0" err="1"/>
              <a:t>ЯКласс</a:t>
            </a:r>
            <a:r>
              <a:rPr lang="ru-RU" dirty="0"/>
              <a:t> дают возможность обучения в условиях глубокой дифференциации. При самостоятельных занятиях на сайте каждый школьник может самостоятельно (или с помощью педагога или родителя) выбрать задания подходящего ему уровня сложности, заниматься в своём ритме и прорабатывать необходимые именно ему темы.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48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902235" cy="6675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Страница проверочные работы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50767"/>
            <a:ext cx="6984775" cy="54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2" y="7640"/>
            <a:ext cx="7704667" cy="1981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проверочной работы для 5 класса по теме «Обыкновенные дроби»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2" y="1988840"/>
            <a:ext cx="6152708" cy="47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335"/>
            <a:ext cx="7704667" cy="1981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После выбора заданий, выбираем название, сроки выполнения, выбираем учащихся, которым задаем проверочную работу, и отправляем учащимся (они получат электронные письма о работе на </a:t>
            </a:r>
            <a:r>
              <a:rPr lang="ru-RU" sz="2400" dirty="0" err="1" smtClean="0"/>
              <a:t>эл.почту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060848"/>
            <a:ext cx="6183606" cy="464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Индивидуализация обучения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ЯКласс</a:t>
            </a:r>
            <a:r>
              <a:rPr lang="ru-RU" sz="2400" dirty="0" smtClean="0"/>
              <a:t>» - хороший помощник для дистанционного обучения. Индивидуально некоторым учащимся предлагается познакомиться с теоретическим материалом и примерами его использования, а затем потренироваться  самостоятельно в решении упражнений.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Подготовка к ОГЭ и ЕГЭ по математике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ЭОР «</a:t>
            </a:r>
            <a:r>
              <a:rPr lang="ru-RU" sz="2400" dirty="0" err="1" smtClean="0"/>
              <a:t>ЯКласс</a:t>
            </a:r>
            <a:r>
              <a:rPr lang="ru-RU" sz="2400" dirty="0" smtClean="0"/>
              <a:t>» позволяет на уроке открыть любой учебник по математике, алгебре или геометрии, найти все необходимые определения, правила и формулы, а также выполнить достаточное количество упражнений для повторения материала на уроке и дома.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404664"/>
            <a:ext cx="7643193" cy="559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Использование данного ресурса происходит на многих этапах работы:</a:t>
            </a:r>
          </a:p>
          <a:p>
            <a:pPr lvl="0"/>
            <a:r>
              <a:rPr lang="ru-RU" dirty="0"/>
              <a:t>Изучение теоретического материала с отработкой наиболее значимых понятий темы</a:t>
            </a:r>
          </a:p>
          <a:p>
            <a:pPr lvl="0"/>
            <a:r>
              <a:rPr lang="ru-RU" dirty="0"/>
              <a:t>Самостоятельная работа (индивидуально, с выбором «своих» заданий или подсказанных преподавателем)</a:t>
            </a:r>
          </a:p>
          <a:p>
            <a:pPr lvl="0"/>
            <a:r>
              <a:rPr lang="ru-RU" dirty="0"/>
              <a:t>Проверочная работа (назначенная преподавателем)</a:t>
            </a:r>
          </a:p>
          <a:p>
            <a:pPr lvl="0"/>
            <a:r>
              <a:rPr lang="ru-RU" dirty="0"/>
              <a:t>Выполнение домашнего задания (индивидуально, с выбором «своих» заданий)</a:t>
            </a:r>
          </a:p>
          <a:p>
            <a:pPr lvl="0"/>
            <a:r>
              <a:rPr lang="ru-RU" dirty="0"/>
              <a:t>Индивидуальная работа вне класса (переменка)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92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фото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906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667" cy="3332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/>
              <a:t>Скажи мне, и я забуду.</a:t>
            </a:r>
          </a:p>
          <a:p>
            <a:pPr marL="0" indent="0" algn="ctr">
              <a:buNone/>
            </a:pPr>
            <a:r>
              <a:rPr lang="ru-RU" sz="3600" i="1" dirty="0"/>
              <a:t>Покажи мне, - я смогу запомнить.</a:t>
            </a:r>
          </a:p>
          <a:p>
            <a:pPr marL="0" indent="0" algn="ctr">
              <a:buNone/>
            </a:pPr>
            <a:r>
              <a:rPr lang="ru-RU" sz="3600" i="1" dirty="0"/>
              <a:t>Позволь мне это сделать самому,</a:t>
            </a:r>
          </a:p>
          <a:p>
            <a:pPr marL="0" indent="0" algn="ctr">
              <a:buNone/>
            </a:pPr>
            <a:r>
              <a:rPr lang="ru-RU" sz="3600" i="1" dirty="0"/>
              <a:t>И это станет моим навсегда.</a:t>
            </a:r>
          </a:p>
          <a:p>
            <a:pPr marL="0" indent="0" algn="ctr">
              <a:buNone/>
            </a:pPr>
            <a:endParaRPr lang="ru-RU" sz="3600" i="1" dirty="0" smtClean="0"/>
          </a:p>
          <a:p>
            <a:pPr marL="0" indent="0" algn="ctr">
              <a:buNone/>
            </a:pPr>
            <a:endParaRPr lang="ru-RU" sz="3600" i="1" dirty="0"/>
          </a:p>
          <a:p>
            <a:pPr marL="0" indent="0" algn="ctr">
              <a:buNone/>
            </a:pPr>
            <a:r>
              <a:rPr lang="ru-RU" sz="3600" i="1" dirty="0" smtClean="0"/>
              <a:t>Древняя </a:t>
            </a:r>
            <a:r>
              <a:rPr lang="ru-RU" sz="3600" i="1" dirty="0"/>
              <a:t>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9029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744" y="332656"/>
            <a:ext cx="8219256" cy="5667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ЭОР – совокупность средств программного, технического и организационного обеспечения, электронных изданий, размещаемая на машиночитаемых носителях или в сеть. </a:t>
            </a:r>
          </a:p>
          <a:p>
            <a:pPr marL="0" indent="0">
              <a:buNone/>
            </a:pPr>
            <a:r>
              <a:rPr lang="ru-RU" dirty="0"/>
              <a:t>Использование ЭОР предполагает решение следующих задач:</a:t>
            </a:r>
          </a:p>
          <a:p>
            <a:pPr lvl="0"/>
            <a:r>
              <a:rPr lang="ru-RU" dirty="0"/>
              <a:t>Организация познавательной, самостоятельной деятельности обучающихся на уроке и во внеурочной деятельности</a:t>
            </a:r>
            <a:r>
              <a:rPr lang="ru-RU" i="1" dirty="0"/>
              <a:t>.  </a:t>
            </a:r>
            <a:endParaRPr lang="ru-RU" dirty="0"/>
          </a:p>
          <a:p>
            <a:pPr lvl="0"/>
            <a:r>
              <a:rPr lang="ru-RU" dirty="0"/>
              <a:t>Повышение профессионального уровня, самообразование учителя.</a:t>
            </a:r>
          </a:p>
          <a:p>
            <a:r>
              <a:rPr lang="ru-RU" dirty="0"/>
              <a:t>Создание единой информационной сети 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13876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4664"/>
            <a:ext cx="6779097" cy="5362533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платформа электронного образования для школ, а также обучающая онлайн-площадка для школьников и их родителей.</a:t>
            </a:r>
          </a:p>
          <a:p>
            <a:pPr algn="l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просто сайт. Это главный помощник в получении знаний. С этим порталом каждое задание становится маленькой игрой, за решение которого участники получают баллы. 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учиться не только полезно, но и весело!</a:t>
            </a:r>
          </a:p>
        </p:txBody>
      </p:sp>
    </p:spTree>
    <p:extLst>
      <p:ext uri="{BB962C8B-B14F-4D97-AF65-F5344CB8AC3E}">
        <p14:creationId xmlns:p14="http://schemas.microsoft.com/office/powerpoint/2010/main" val="32525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8106104" cy="6264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образовательный интернет-ресурс для школьников, учителей и родителей. Сайт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www.yaklass.ru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 свою работу в марте 2013 года и на сегодняшний день стал площадкой для более чем  25 000 школ в России, Украине и Республике Беларусь.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учителю проводить тестирование знаний учащихся, задавать домашние задания в электронном виде. Для ученика это — база электронных рабочих тетрадей и бесконечный тренажёр по школьной программе.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дистанционный тренинг для обучающихся     1-11 классов по различным предметам школьной программы, который содержит по 50 вариантов каждого задания, всего около 6 млн. заданий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046251" cy="811559"/>
          </a:xfrm>
        </p:spPr>
        <p:txBody>
          <a:bodyPr>
            <a:normAutofit/>
          </a:bodyPr>
          <a:lstStyle/>
          <a:p>
            <a:r>
              <a:rPr lang="ru-RU" sz="2800" dirty="0"/>
              <a:t>Главная страница: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62380"/>
            <a:ext cx="6552727" cy="5078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1"/>
            <a:ext cx="7427168" cy="8115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Страница предметы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499350" cy="42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Возможности применения информационных технологий в образовательном процессе на базе «</a:t>
            </a:r>
            <a:r>
              <a:rPr lang="ru-RU" sz="2800" dirty="0" err="1" smtClean="0"/>
              <a:t>ЯКласс</a:t>
            </a:r>
            <a:r>
              <a:rPr lang="ru-RU" sz="2800" dirty="0" smtClean="0"/>
              <a:t>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Индивидуализация обучения на уроках математики;</a:t>
            </a:r>
          </a:p>
          <a:p>
            <a:r>
              <a:rPr lang="ru-RU" sz="2200" dirty="0" smtClean="0"/>
              <a:t>Самостоятельная работа учащихся на уроках и вне урока;</a:t>
            </a:r>
          </a:p>
          <a:p>
            <a:r>
              <a:rPr lang="ru-RU" sz="2200" dirty="0" smtClean="0"/>
              <a:t>Организация устной работы, фронтальной работы с классом;</a:t>
            </a:r>
          </a:p>
          <a:p>
            <a:r>
              <a:rPr lang="ru-RU" sz="2200" dirty="0" smtClean="0"/>
              <a:t>Осуществление дифференцированного подхода на уроках;</a:t>
            </a:r>
          </a:p>
          <a:p>
            <a:r>
              <a:rPr lang="ru-RU" sz="2200" dirty="0" smtClean="0"/>
              <a:t>Создание проверочных и домашних работ; быстрый мониторинг результативности обучения.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79481"/>
            <a:ext cx="7715200" cy="5883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пользователь, зарегистрированный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имеет свободный доступ к основным обучающим объектам из раздела 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теоретическим материалам, заданиям, тестам. Это значит, что школьник может в любое время и на любом доступном ему устройстве самостоятельно тренироваться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предметам школьной программы. При этом школьник может выбрать любой предмет для любого класса, вне зависимости от того, что он проходит в школе.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система предоставляет широкие возможности для различных категорий обучающихся: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к темам прошлых лет и «подтянуть» знания по предмету;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тот материал, которых обучающийся проходит в школе в данный момент;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проработать сложные темы;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знания по интересующему предмету — решать материал с опережением.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современного школьника нередко связан с Интернетом: общение, игры, хобби — всё это происходит с использованием электронных устройств и во «Всемирной сети».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естественным образом интегрирован в привычную школьнику интернет-среду, при этом являясь в первую очередь обучающим ресурсом.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797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193</TotalTime>
  <Words>626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Corbel</vt:lpstr>
      <vt:lpstr>Times New Roman</vt:lpstr>
      <vt:lpstr>Параллакс</vt:lpstr>
      <vt:lpstr>Использование ЭОР «ЯКласс» в процессе обучения инфороматики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страница:</vt:lpstr>
      <vt:lpstr>Страница предметы</vt:lpstr>
      <vt:lpstr>Возможности применения информационных технологий в образовательном процессе на базе «ЯКласс»:</vt:lpstr>
      <vt:lpstr>Презентация PowerPoint</vt:lpstr>
      <vt:lpstr>Презентация PowerPoint</vt:lpstr>
      <vt:lpstr>Страница проверочные работы</vt:lpstr>
      <vt:lpstr>Создание проверочной работы для 5 класса по теме «Обыкновенные дроби»</vt:lpstr>
      <vt:lpstr>После выбора заданий, выбираем название, сроки выполнения, выбираем учащихся, которым задаем проверочную работу, и отправляем учащимся (они получат электронные письма о работе на эл.почту)</vt:lpstr>
      <vt:lpstr>Индивидуализация обучения</vt:lpstr>
      <vt:lpstr>Подготовка к ОГЭ и ЕГЭ по математике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ЭОР «ЯКласс» в процессе обучения математике</dc:title>
  <dc:creator>Регина</dc:creator>
  <cp:lastModifiedBy>петр</cp:lastModifiedBy>
  <cp:revision>23</cp:revision>
  <dcterms:created xsi:type="dcterms:W3CDTF">2017-04-15T16:42:49Z</dcterms:created>
  <dcterms:modified xsi:type="dcterms:W3CDTF">2019-05-02T18:24:20Z</dcterms:modified>
</cp:coreProperties>
</file>